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D458F-D5DE-4FFE-BC93-F376F63B17C8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EFEEA-F19D-49DE-9DA4-48F5A68A1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19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563" y="366713"/>
            <a:ext cx="7793037" cy="1462087"/>
          </a:xfrm>
        </p:spPr>
        <p:txBody>
          <a:bodyPr/>
          <a:lstStyle/>
          <a:p>
            <a:r>
              <a:rPr lang="en-US" sz="3600" dirty="0" smtClean="0"/>
              <a:t>Me </a:t>
            </a:r>
            <a:r>
              <a:rPr lang="en-US" sz="3600" dirty="0" err="1" smtClean="0"/>
              <a:t>llamo</a:t>
            </a:r>
            <a:r>
              <a:rPr lang="en-US" sz="3600" dirty="0" smtClean="0"/>
              <a:t> ___________  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7il</a:t>
            </a:r>
            <a:br>
              <a:rPr lang="en-US" sz="3600" dirty="0" smtClean="0"/>
            </a:br>
            <a:r>
              <a:rPr lang="en-US" sz="3600" dirty="0" smtClean="0"/>
              <a:t>la </a:t>
            </a:r>
            <a:r>
              <a:rPr lang="en-US" sz="3600" dirty="0" err="1" smtClean="0"/>
              <a:t>fecha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el 13 de mayo del 2013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78: </a:t>
            </a:r>
            <a:r>
              <a:rPr lang="en-US" sz="2800" dirty="0" smtClean="0"/>
              <a:t>¿</a:t>
            </a:r>
            <a:r>
              <a:rPr lang="en-US" sz="2800" dirty="0" err="1" smtClean="0"/>
              <a:t>Miraste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durante</a:t>
            </a:r>
            <a:r>
              <a:rPr lang="en-US" sz="2800" dirty="0" smtClean="0"/>
              <a:t> fin de </a:t>
            </a:r>
            <a:r>
              <a:rPr lang="en-US" sz="2800" dirty="0" err="1" smtClean="0"/>
              <a:t>semana</a:t>
            </a:r>
            <a:r>
              <a:rPr lang="en-US" sz="2800" dirty="0" smtClean="0"/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smtClean="0"/>
              <a:t>WORKBOOK: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6</a:t>
            </a:r>
            <a:r>
              <a:rPr lang="en-US" sz="2800" dirty="0" smtClean="0"/>
              <a:t> p. </a:t>
            </a:r>
            <a:r>
              <a:rPr lang="en-US" sz="2800" dirty="0" smtClean="0"/>
              <a:t>55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2666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(the </a:t>
            </a:r>
            <a:r>
              <a:rPr lang="en-US" sz="2800" i="1" dirty="0" err="1" smtClean="0">
                <a:solidFill>
                  <a:schemeClr val="tx1"/>
                </a:solidFill>
              </a:rPr>
              <a:t>preterite</a:t>
            </a:r>
            <a:r>
              <a:rPr lang="en-US" sz="2800" i="1" dirty="0" smtClean="0">
                <a:solidFill>
                  <a:schemeClr val="tx1"/>
                </a:solidFill>
              </a:rPr>
              <a:t> tense)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1800" y="-228600"/>
            <a:ext cx="15450741" cy="868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35814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 </a:t>
            </a:r>
            <a:r>
              <a:rPr lang="es-ES_tradnl" sz="2400" dirty="0" smtClean="0">
                <a:solidFill>
                  <a:srgbClr val="FF0000"/>
                </a:solidFill>
              </a:rPr>
              <a:t>pasó</a:t>
            </a:r>
            <a:r>
              <a:rPr lang="es-ES_tradnl" sz="2400" dirty="0" smtClean="0"/>
              <a:t> el viernes pasado en la playa</a:t>
            </a:r>
            <a:endParaRPr lang="es-ES_trad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4338935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Ella </a:t>
            </a:r>
            <a:r>
              <a:rPr lang="es-ES_tradnl" sz="2400" dirty="0" smtClean="0">
                <a:solidFill>
                  <a:srgbClr val="FF0000"/>
                </a:solidFill>
              </a:rPr>
              <a:t>miró</a:t>
            </a:r>
            <a:r>
              <a:rPr lang="es-ES_tradnl" sz="2400" dirty="0" smtClean="0"/>
              <a:t> la televisión anoche.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9135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0" y="-528156"/>
            <a:ext cx="15848013" cy="891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23129" y="3124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é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35769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aste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3962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ó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315546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amos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3581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mir</a:t>
            </a:r>
            <a:r>
              <a:rPr lang="es-ES_tradnl" sz="2400" dirty="0" err="1" smtClean="0">
                <a:solidFill>
                  <a:srgbClr val="FF0000"/>
                </a:solidFill>
              </a:rPr>
              <a:t>astéis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0" y="40341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aron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9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-514099"/>
            <a:ext cx="14603214" cy="821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4872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é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23129" y="5253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aste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3129" y="5634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ó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4872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amos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5253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r>
              <a:rPr lang="es-ES_tradnl" sz="2400" dirty="0" err="1" smtClean="0">
                <a:solidFill>
                  <a:srgbClr val="FF0000"/>
                </a:solidFill>
              </a:rPr>
              <a:t>astéis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5638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aron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2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9607343"/>
              </p:ext>
            </p:extLst>
          </p:nvPr>
        </p:nvGraphicFramePr>
        <p:xfrm>
          <a:off x="304800" y="457200"/>
          <a:ext cx="8686800" cy="5769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3124200"/>
                <a:gridCol w="2895600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terminaciones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Tomar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err="1" smtClean="0"/>
                        <a:t>Vosotros</a:t>
                      </a:r>
                      <a:endParaRPr lang="en-US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52800" y="1369367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0822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2920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ó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3682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4444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i="1" dirty="0" smtClean="0">
                <a:solidFill>
                  <a:srgbClr val="FF0000"/>
                </a:solidFill>
              </a:rPr>
              <a:t>-</a:t>
            </a:r>
            <a:r>
              <a:rPr lang="es-ES_tradnl" sz="3200" i="1" dirty="0" err="1" smtClean="0">
                <a:solidFill>
                  <a:srgbClr val="FF0000"/>
                </a:solidFill>
              </a:rPr>
              <a:t>astéis</a:t>
            </a:r>
            <a:endParaRPr lang="es-ES_tradnl" sz="320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5257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2200" y="-309040"/>
            <a:ext cx="14916150" cy="838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02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125</a:t>
            </a:r>
          </a:p>
          <a:p>
            <a:r>
              <a:rPr lang="en-US" dirty="0" err="1" smtClean="0"/>
              <a:t>Copi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125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p. 56-57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66800" y="27289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78: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129</TotalTime>
  <Words>114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cubos tricolor</vt:lpstr>
      <vt:lpstr>Me llamo ___________    Clase 7il la fecha es el 13 de mayo del 2013</vt:lpstr>
      <vt:lpstr>El Preterito (the preterite tense)</vt:lpstr>
      <vt:lpstr>PowerPoint Presentation</vt:lpstr>
      <vt:lpstr>PowerPoint Presentation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9</cp:revision>
  <cp:lastPrinted>2013-05-13T15:58:38Z</cp:lastPrinted>
  <dcterms:created xsi:type="dcterms:W3CDTF">2013-05-13T13:36:11Z</dcterms:created>
  <dcterms:modified xsi:type="dcterms:W3CDTF">2013-05-13T16:43:02Z</dcterms:modified>
</cp:coreProperties>
</file>